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a229ed422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a229ed422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e3c8e35e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e3c8e35e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1710041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99591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76888" y="462448"/>
            <a:ext cx="2190224" cy="110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3" name="Google Shape;63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65" name="Google Shape;6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11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69" name="Google Shape;69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" name="Google Shape;70;p12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7" name="Google Shape;1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Google Shape;18;p3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23" name="Google Shape;2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" name="Google Shape;24;p4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30" name="Google Shape;3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Google Shape;31;p5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35" name="Google Shape;35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" name="Google Shape;36;p6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41" name="Google Shape;41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" name="Google Shape;42;p7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46" name="Google Shape;4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" name="Google Shape;47;p8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1" name="Google Shape;51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54" name="Google Shape;54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" name="Google Shape;55;p9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59" name="Google Shape;59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29900" y="147375"/>
            <a:ext cx="1002400" cy="1313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" name="Google Shape;60;p10"/>
          <p:cNvCxnSpPr/>
          <p:nvPr/>
        </p:nvCxnSpPr>
        <p:spPr>
          <a:xfrm rot="10800000">
            <a:off x="307200" y="354675"/>
            <a:ext cx="85296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ctrTitle"/>
          </p:nvPr>
        </p:nvSpPr>
        <p:spPr>
          <a:xfrm>
            <a:off x="311708" y="1710041"/>
            <a:ext cx="85206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/>
              <a:t>Apresentação Modelo</a:t>
            </a:r>
            <a:endParaRPr sz="3500"/>
          </a:p>
        </p:txBody>
      </p:sp>
      <p:sp>
        <p:nvSpPr>
          <p:cNvPr id="76" name="Google Shape;76;p13"/>
          <p:cNvSpPr txBox="1"/>
          <p:nvPr>
            <p:ph idx="1" type="subTitle"/>
          </p:nvPr>
        </p:nvSpPr>
        <p:spPr>
          <a:xfrm>
            <a:off x="311700" y="3799591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2026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Obrigado!</a:t>
            </a:r>
            <a:endParaRPr/>
          </a:p>
        </p:txBody>
      </p:sp>
      <p:sp>
        <p:nvSpPr>
          <p:cNvPr id="88" name="Google Shape;8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/>
              <a:t>John </a:t>
            </a:r>
            <a:r>
              <a:rPr lang="pt-BR"/>
              <a:t>Doe</a:t>
            </a:r>
            <a:br>
              <a:rPr lang="pt-BR"/>
            </a:br>
            <a:r>
              <a:rPr lang="pt-BR" sz="1200"/>
              <a:t>Departamento/Setor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/>
              <a:t>john@due.com.br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400"/>
              <a:t>+55 11 99999-9999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inebrand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